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Comfortaa Light"/>
      <p:regular r:id="rId28"/>
      <p:bold r:id="rId29"/>
    </p:embeddedFont>
    <p:embeddedFont>
      <p:font typeface="Comfortaa SemiBold"/>
      <p:regular r:id="rId30"/>
      <p:bold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875D01-4807-49ED-BC8E-FD023875E076}">
  <a:tblStyle styleId="{8F875D01-4807-49ED-BC8E-FD023875E0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omfortaaLigh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SemiBold-bold.fntdata"/><Relationship Id="rId30" Type="http://schemas.openxmlformats.org/officeDocument/2006/relationships/font" Target="fonts/Comfortaa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Comfortaa-bold.fntdata"/><Relationship Id="rId10" Type="http://schemas.openxmlformats.org/officeDocument/2006/relationships/slide" Target="slides/slide4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613747c7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613747c7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8a311b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8a311b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613747c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613747c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786a82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9786a82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8fee3a1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8fee3a1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613747c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613747c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9979cfc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9979cfc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dfe6dd1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dfe6dd1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94f654f1b_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94f654f1b_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613747c7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613747c7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974785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974785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65f0680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65f0680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9747850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9747850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a55629876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a55629876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65f0680d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65f0680d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6ba2fdb14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6ba2fdb14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2527205f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42527205f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de9b1f5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de9b1f5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de9b1f5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de9b1f5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0e1dac4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0e1dac4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42527205f_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42527205f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3C4E7"/>
            </a:gs>
            <a:gs pos="100000">
              <a:srgbClr val="674EA7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93600" y="247250"/>
            <a:ext cx="838200" cy="3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Ingreso</a:t>
            </a:r>
            <a:endParaRPr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464013" y="247250"/>
            <a:ext cx="838200" cy="3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Registro</a:t>
            </a:r>
            <a:endParaRPr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734425" y="247250"/>
            <a:ext cx="838200" cy="3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Ayuda</a:t>
            </a:r>
            <a:endParaRPr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70700" y="2015950"/>
            <a:ext cx="2802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Menntun</a:t>
            </a:r>
            <a:endParaRPr sz="2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2296" r="0" t="0"/>
          <a:stretch/>
        </p:blipFill>
        <p:spPr>
          <a:xfrm>
            <a:off x="0" y="2861000"/>
            <a:ext cx="9144000" cy="2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6004825" y="247250"/>
            <a:ext cx="838200" cy="3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Menntun</a:t>
            </a:r>
            <a:endParaRPr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70700" y="1462775"/>
            <a:ext cx="2802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Bienvenido</a:t>
            </a:r>
            <a:endParaRPr sz="2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170700" y="1766250"/>
            <a:ext cx="2802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27677" l="0" r="0" t="0"/>
          <a:stretch/>
        </p:blipFill>
        <p:spPr>
          <a:xfrm>
            <a:off x="293775" y="247250"/>
            <a:ext cx="701332" cy="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698631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438275" y="514200"/>
            <a:ext cx="7203300" cy="129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19140000" dist="7620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597600" y="2095200"/>
            <a:ext cx="7948800" cy="304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19320000" dist="762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245175" y="385650"/>
            <a:ext cx="1600200" cy="157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1300750" y="542925"/>
            <a:ext cx="1794000" cy="12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 b="0" l="24760" r="14626" t="9739"/>
          <a:stretch/>
        </p:blipFill>
        <p:spPr>
          <a:xfrm>
            <a:off x="329600" y="466725"/>
            <a:ext cx="14214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1641830" y="37200"/>
            <a:ext cx="6796200" cy="477000"/>
          </a:xfrm>
          <a:prstGeom prst="rect">
            <a:avLst/>
          </a:prstGeom>
          <a:noFill/>
          <a:ln>
            <a:noFill/>
          </a:ln>
          <a:effectLst>
            <a:outerShdw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¡Hola Docente! Bienvenido a tu perfil.</a:t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791526" y="2492838"/>
            <a:ext cx="83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CORREO: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1160653" y="4259875"/>
            <a:ext cx="184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NÚMERO DE TELÉFONO: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791525" y="2732600"/>
            <a:ext cx="25470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docmaho05@gmail.edu.co</a:t>
            </a:r>
            <a:endParaRPr sz="1300"/>
          </a:p>
        </p:txBody>
      </p:sp>
      <p:sp>
        <p:nvSpPr>
          <p:cNvPr id="246" name="Google Shape;246;p22"/>
          <p:cNvSpPr/>
          <p:nvPr/>
        </p:nvSpPr>
        <p:spPr>
          <a:xfrm>
            <a:off x="1160650" y="4510313"/>
            <a:ext cx="1461300" cy="30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3208957524</a:t>
            </a:r>
            <a:endParaRPr sz="1300"/>
          </a:p>
        </p:txBody>
      </p:sp>
      <p:sp>
        <p:nvSpPr>
          <p:cNvPr id="247" name="Google Shape;247;p22"/>
          <p:cNvSpPr/>
          <p:nvPr/>
        </p:nvSpPr>
        <p:spPr>
          <a:xfrm>
            <a:off x="3268450" y="4753888"/>
            <a:ext cx="2373600" cy="3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CAMBIAR FOTO DE PERFIL</a:t>
            </a:r>
            <a:endParaRPr sz="1300"/>
          </a:p>
        </p:txBody>
      </p:sp>
      <p:sp>
        <p:nvSpPr>
          <p:cNvPr id="248" name="Google Shape;248;p22"/>
          <p:cNvSpPr/>
          <p:nvPr/>
        </p:nvSpPr>
        <p:spPr>
          <a:xfrm>
            <a:off x="3416775" y="4359675"/>
            <a:ext cx="1600200" cy="3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CAMBIAR TEMA</a:t>
            </a:r>
            <a:endParaRPr sz="1300"/>
          </a:p>
        </p:txBody>
      </p:sp>
      <p:sp>
        <p:nvSpPr>
          <p:cNvPr id="249" name="Google Shape;249;p22"/>
          <p:cNvSpPr txBox="1"/>
          <p:nvPr/>
        </p:nvSpPr>
        <p:spPr>
          <a:xfrm>
            <a:off x="3971850" y="2220625"/>
            <a:ext cx="1200300" cy="4770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2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Tú perfil</a:t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7520325" y="4761200"/>
            <a:ext cx="917700" cy="3078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2698631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Guardar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1160650" y="2501675"/>
            <a:ext cx="17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INSTITUCIÓN EDUCATIVA: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1160650" y="2767513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Colegio el Diamante</a:t>
            </a:r>
            <a:endParaRPr sz="1300"/>
          </a:p>
        </p:txBody>
      </p:sp>
      <p:sp>
        <p:nvSpPr>
          <p:cNvPr id="253" name="Google Shape;253;p22"/>
          <p:cNvSpPr txBox="1"/>
          <p:nvPr/>
        </p:nvSpPr>
        <p:spPr>
          <a:xfrm>
            <a:off x="1160650" y="3749763"/>
            <a:ext cx="6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GRADO: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1160650" y="3978725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9</a:t>
            </a:r>
            <a:r>
              <a:rPr lang="es" sz="1300"/>
              <a:t>° de primaria</a:t>
            </a:r>
            <a:endParaRPr sz="1300"/>
          </a:p>
        </p:txBody>
      </p:sp>
      <p:sp>
        <p:nvSpPr>
          <p:cNvPr id="255" name="Google Shape;255;p22"/>
          <p:cNvSpPr txBox="1"/>
          <p:nvPr/>
        </p:nvSpPr>
        <p:spPr>
          <a:xfrm>
            <a:off x="5791525" y="3055700"/>
            <a:ext cx="17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CORREO DE RECUPERACIÓN: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791525" y="3279775"/>
            <a:ext cx="25470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horacio1970</a:t>
            </a: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@gmail.com</a:t>
            </a:r>
            <a:endParaRPr sz="1300"/>
          </a:p>
        </p:txBody>
      </p:sp>
      <p:sp>
        <p:nvSpPr>
          <p:cNvPr id="257" name="Google Shape;257;p22"/>
          <p:cNvSpPr txBox="1"/>
          <p:nvPr/>
        </p:nvSpPr>
        <p:spPr>
          <a:xfrm>
            <a:off x="5791525" y="3647025"/>
            <a:ext cx="153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FECHA DE NACIMIENTO: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5791525" y="3923700"/>
            <a:ext cx="1461300" cy="30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20/02/1970</a:t>
            </a:r>
            <a:endParaRPr sz="1300"/>
          </a:p>
        </p:txBody>
      </p:sp>
      <p:sp>
        <p:nvSpPr>
          <p:cNvPr id="259" name="Google Shape;259;p22"/>
          <p:cNvSpPr txBox="1"/>
          <p:nvPr/>
        </p:nvSpPr>
        <p:spPr>
          <a:xfrm>
            <a:off x="1769175" y="1124550"/>
            <a:ext cx="110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CONTRASEÑA: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1803100" y="559200"/>
            <a:ext cx="78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USUARIO: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4489550" y="566838"/>
            <a:ext cx="7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NOMBRES: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1845375" y="1372238"/>
            <a:ext cx="14613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……….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1845375" y="796038"/>
            <a:ext cx="2131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@DocHo05</a:t>
            </a:r>
            <a:endParaRPr sz="1300"/>
          </a:p>
        </p:txBody>
      </p:sp>
      <p:sp>
        <p:nvSpPr>
          <p:cNvPr id="264" name="Google Shape;264;p22"/>
          <p:cNvSpPr/>
          <p:nvPr/>
        </p:nvSpPr>
        <p:spPr>
          <a:xfrm>
            <a:off x="4572000" y="796038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José Horacio</a:t>
            </a:r>
            <a:endParaRPr sz="1300"/>
          </a:p>
        </p:txBody>
      </p:sp>
      <p:sp>
        <p:nvSpPr>
          <p:cNvPr id="265" name="Google Shape;265;p22"/>
          <p:cNvSpPr txBox="1"/>
          <p:nvPr/>
        </p:nvSpPr>
        <p:spPr>
          <a:xfrm>
            <a:off x="4581075" y="1132200"/>
            <a:ext cx="91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APELLIDOS: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4572000" y="1386075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Prieto Barón</a:t>
            </a:r>
            <a:endParaRPr sz="1300"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85106" y="833525"/>
            <a:ext cx="706494" cy="6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7691600" y="894450"/>
            <a:ext cx="9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MODO CLARO ACTIVADO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160650" y="3139850"/>
            <a:ext cx="7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CARGO: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1160650" y="3373113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Profesor de Matemáticas</a:t>
            </a:r>
            <a:endParaRPr sz="1300"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5">
            <a:alphaModFix/>
          </a:blip>
          <a:srcRect b="1" l="77424" r="0" t="86116"/>
          <a:stretch/>
        </p:blipFill>
        <p:spPr>
          <a:xfrm>
            <a:off x="5016975" y="4359676"/>
            <a:ext cx="467238" cy="3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/>
          <p:nvPr/>
        </p:nvSpPr>
        <p:spPr>
          <a:xfrm>
            <a:off x="4374688" y="2336838"/>
            <a:ext cx="461400" cy="46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5014338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4298038" y="297182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3514963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3514963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4298038" y="15755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5014338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38" y="3108800"/>
            <a:ext cx="326725" cy="3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25" y="2781538"/>
            <a:ext cx="411174" cy="4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700" y="1642900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113" y="2781550"/>
            <a:ext cx="411150" cy="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9598" y="2027798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9788" y="2052925"/>
            <a:ext cx="411150" cy="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0045" y="401338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3511050" y="681900"/>
            <a:ext cx="2121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ESTUDIANTE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3016538" y="1115825"/>
            <a:ext cx="13437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Ciencias Naturales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Tecla Velázquez Torralba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1240763" y="1126125"/>
            <a:ext cx="1329000" cy="774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Ciencias Sociales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Heraclio Bertrán Noriega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3013685" y="2110073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Edu. Ambiental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Dilia Susana Morales Peña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1240763" y="3984825"/>
            <a:ext cx="1329000" cy="67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Historia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Paca Gisbert Medina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1240763" y="2110063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Geografía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Angélica Marisa Pineda Arias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1240763" y="3047448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Democracia</a:t>
            </a:r>
            <a:b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Claudia Cerdón Quevedo</a:t>
            </a:r>
            <a:r>
              <a:rPr i="1"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1" sz="1000">
              <a:solidFill>
                <a:srgbClr val="BA4DDB"/>
              </a:solidFill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4786613" y="3047448"/>
            <a:ext cx="13182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Educación Artística y cultural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Carmina de Uribe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4786613" y="2096623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4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Ética y valores humanos</a:t>
            </a:r>
            <a:b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Yina Calderón Zuñiga</a:t>
            </a:r>
            <a:endParaRPr i="1" sz="900">
              <a:solidFill>
                <a:srgbClr val="BA4DDB"/>
              </a:solidFill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6547388" y="3047450"/>
            <a:ext cx="1343700" cy="67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12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Educación física 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Belén Martínez Rojas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6559538" y="4019875"/>
            <a:ext cx="1329000" cy="67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Recreación y deportes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Yury </a:t>
            </a: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Daniela</a:t>
            </a: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 Torres Prieto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4786613" y="3998275"/>
            <a:ext cx="1329000" cy="67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12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Educación Religiosa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Elizabeth Reina Palacios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3013688" y="3054175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Humanidades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Evangelina Amalia Rovira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3013688" y="3998275"/>
            <a:ext cx="1329000" cy="67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Lengua castellana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Yeimmy Susana Arias Peralta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4786613" y="1131401"/>
            <a:ext cx="13290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Idiomas Extranjeros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Chus Coloma Checa </a:t>
            </a:r>
            <a:endParaRPr i="1" sz="9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6559538" y="2113025"/>
            <a:ext cx="13437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Matemáticas</a:t>
            </a:r>
            <a:b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José Horacio Prieto Barón</a:t>
            </a:r>
            <a:endParaRPr i="1" sz="900">
              <a:solidFill>
                <a:srgbClr val="BA4DDB"/>
              </a:solidFill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6541988" y="1131400"/>
            <a:ext cx="1343700" cy="719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Tecnología e informática</a:t>
            </a:r>
            <a:endParaRPr sz="10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9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Wálter Giralt Pedrero</a:t>
            </a:r>
            <a:endParaRPr i="1" sz="8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3515400" y="323050"/>
            <a:ext cx="2121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ESTUDIANTE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4">
            <a:alphaModFix/>
          </a:blip>
          <a:srcRect b="8000" l="8982" r="8982" t="8401"/>
          <a:stretch/>
        </p:blipFill>
        <p:spPr>
          <a:xfrm>
            <a:off x="283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 b="0" l="17314" r="17884" t="0"/>
          <a:stretch/>
        </p:blipFill>
        <p:spPr>
          <a:xfrm rot="10800000">
            <a:off x="9025725" y="886675"/>
            <a:ext cx="118275" cy="17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8386575" y="68150"/>
            <a:ext cx="690900" cy="676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 rotWithShape="1">
          <a:blip r:embed="rId4">
            <a:alphaModFix/>
          </a:blip>
          <a:srcRect b="40055" l="8596" r="5263" t="4512"/>
          <a:stretch/>
        </p:blipFill>
        <p:spPr>
          <a:xfrm>
            <a:off x="8424684" y="107000"/>
            <a:ext cx="614700" cy="59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1" name="Google Shape;321;p25"/>
          <p:cNvSpPr/>
          <p:nvPr/>
        </p:nvSpPr>
        <p:spPr>
          <a:xfrm>
            <a:off x="8913475" y="131475"/>
            <a:ext cx="95400" cy="85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2" name="Google Shape;322;p25"/>
          <p:cNvGraphicFramePr/>
          <p:nvPr/>
        </p:nvGraphicFramePr>
        <p:xfrm>
          <a:off x="42388" y="830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{8F875D01-4807-49ED-BC8E-FD023875E076}</a:tableStyleId>
              </a:tblPr>
              <a:tblGrid>
                <a:gridCol w="3922775"/>
                <a:gridCol w="516400"/>
                <a:gridCol w="507100"/>
                <a:gridCol w="475775"/>
                <a:gridCol w="538050"/>
                <a:gridCol w="506925"/>
                <a:gridCol w="517175"/>
                <a:gridCol w="520250"/>
                <a:gridCol w="506925"/>
                <a:gridCol w="486550"/>
                <a:gridCol w="522350"/>
              </a:tblGrid>
              <a:tr h="365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Materia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Notas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14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n° act.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</a:t>
                      </a:r>
                      <a:b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</a:b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2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3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4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5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6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7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8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9</a:t>
                      </a:r>
                      <a:endParaRPr b="1"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Ciencias Sociales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Geografía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Democracia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Historia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Ciencias Naturales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Edu. Ambiental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Humanidades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Lengua Castellana</a:t>
                      </a:r>
                      <a:endParaRPr sz="11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i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23" name="Google Shape;3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3515400" y="323050"/>
            <a:ext cx="2121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ESTUDIANTE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6">
            <a:alphaModFix/>
          </a:blip>
          <a:srcRect b="8000" l="8982" r="8982" t="8401"/>
          <a:stretch/>
        </p:blipFill>
        <p:spPr>
          <a:xfrm>
            <a:off x="100302" y="478615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/>
          <p:nvPr/>
        </p:nvSpPr>
        <p:spPr>
          <a:xfrm>
            <a:off x="4374688" y="2336838"/>
            <a:ext cx="461400" cy="46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5014338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4298038" y="297182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3514963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14963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4298038" y="15755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5014338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38" y="3108800"/>
            <a:ext cx="326725" cy="3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25" y="2781538"/>
            <a:ext cx="411174" cy="4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700" y="1642900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598" y="2027798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045" y="401338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6"/>
          <p:cNvSpPr txBox="1"/>
          <p:nvPr/>
        </p:nvSpPr>
        <p:spPr>
          <a:xfrm>
            <a:off x="3511050" y="681900"/>
            <a:ext cx="2121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DOCENTE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3" name="Google Shape;34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6110" y="2781540"/>
            <a:ext cx="411174" cy="4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1351" y="2027801"/>
            <a:ext cx="411174" cy="4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7"/>
          <p:cNvPicPr preferRelativeResize="0"/>
          <p:nvPr/>
        </p:nvPicPr>
        <p:blipFill rotWithShape="1">
          <a:blip r:embed="rId3">
            <a:alphaModFix/>
          </a:blip>
          <a:srcRect b="0" l="17314" r="17884" t="0"/>
          <a:stretch/>
        </p:blipFill>
        <p:spPr>
          <a:xfrm rot="10800000">
            <a:off x="9045675" y="1043700"/>
            <a:ext cx="93625" cy="325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0" name="Google Shape;350;p27"/>
          <p:cNvGraphicFramePr/>
          <p:nvPr/>
        </p:nvGraphicFramePr>
        <p:xfrm>
          <a:off x="666900" y="1316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{8F875D01-4807-49ED-BC8E-FD023875E076}</a:tableStyleId>
              </a:tblPr>
              <a:tblGrid>
                <a:gridCol w="1303150"/>
                <a:gridCol w="1303150"/>
                <a:gridCol w="1303150"/>
                <a:gridCol w="1303150"/>
                <a:gridCol w="1303150"/>
                <a:gridCol w="1303150"/>
              </a:tblGrid>
              <a:tr h="562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Aula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Días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562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Lunes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Martes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Miércoles 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Jueves 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Viernes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1 - 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1 - C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3 - B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4 - B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503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401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0CF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51" name="Google Shape;3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/>
          <p:nvPr/>
        </p:nvSpPr>
        <p:spPr>
          <a:xfrm>
            <a:off x="3705750" y="323050"/>
            <a:ext cx="17325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DOCENTE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3" name="Google Shape;353;p27"/>
          <p:cNvPicPr preferRelativeResize="0"/>
          <p:nvPr/>
        </p:nvPicPr>
        <p:blipFill rotWithShape="1">
          <a:blip r:embed="rId5">
            <a:alphaModFix/>
          </a:blip>
          <a:srcRect b="8000" l="8982" r="8982" t="8401"/>
          <a:stretch/>
        </p:blipFill>
        <p:spPr>
          <a:xfrm>
            <a:off x="1045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698631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/>
          <p:nvPr/>
        </p:nvSpPr>
        <p:spPr>
          <a:xfrm flipH="1">
            <a:off x="730843" y="1158450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601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9" name="Google Shape;359;p28"/>
          <p:cNvSpPr/>
          <p:nvPr/>
        </p:nvSpPr>
        <p:spPr>
          <a:xfrm flipH="1">
            <a:off x="2154531" y="2601163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901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Google Shape;360;p28"/>
          <p:cNvSpPr/>
          <p:nvPr/>
        </p:nvSpPr>
        <p:spPr>
          <a:xfrm flipH="1">
            <a:off x="3716944" y="1141484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702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1" name="Google Shape;361;p28"/>
          <p:cNvSpPr/>
          <p:nvPr/>
        </p:nvSpPr>
        <p:spPr>
          <a:xfrm flipH="1">
            <a:off x="6931088" y="1158462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801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p28"/>
          <p:cNvSpPr/>
          <p:nvPr/>
        </p:nvSpPr>
        <p:spPr>
          <a:xfrm flipH="1">
            <a:off x="3769818" y="3879238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1102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28"/>
          <p:cNvSpPr/>
          <p:nvPr/>
        </p:nvSpPr>
        <p:spPr>
          <a:xfrm flipH="1">
            <a:off x="5332230" y="2500141"/>
            <a:ext cx="1562400" cy="748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0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A4DDB"/>
                </a:solidFill>
                <a:latin typeface="Comfortaa"/>
                <a:ea typeface="Comfortaa"/>
                <a:cs typeface="Comfortaa"/>
                <a:sym typeface="Comfortaa"/>
              </a:rPr>
              <a:t>1001</a:t>
            </a:r>
            <a:endParaRPr b="1" sz="1100">
              <a:solidFill>
                <a:srgbClr val="BA4DD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3705750" y="323050"/>
            <a:ext cx="17325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DOCENTE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6" name="Google Shape;366;p28"/>
          <p:cNvPicPr preferRelativeResize="0"/>
          <p:nvPr/>
        </p:nvPicPr>
        <p:blipFill rotWithShape="1">
          <a:blip r:embed="rId4">
            <a:alphaModFix/>
          </a:blip>
          <a:srcRect b="8000" l="8982" r="8982" t="8401"/>
          <a:stretch/>
        </p:blipFill>
        <p:spPr>
          <a:xfrm>
            <a:off x="1045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/>
          <p:nvPr/>
        </p:nvSpPr>
        <p:spPr>
          <a:xfrm>
            <a:off x="-14100" y="-23150"/>
            <a:ext cx="9180900" cy="854100"/>
          </a:xfrm>
          <a:prstGeom prst="rect">
            <a:avLst/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8386575" y="68150"/>
            <a:ext cx="690900" cy="676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24760" r="14626" t="9739"/>
          <a:stretch/>
        </p:blipFill>
        <p:spPr>
          <a:xfrm>
            <a:off x="8418375" y="94550"/>
            <a:ext cx="627300" cy="6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4" name="Google Shape;374;p29"/>
          <p:cNvSpPr/>
          <p:nvPr/>
        </p:nvSpPr>
        <p:spPr>
          <a:xfrm>
            <a:off x="8913475" y="131475"/>
            <a:ext cx="95400" cy="85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5" name="Google Shape;375;p29"/>
          <p:cNvGraphicFramePr/>
          <p:nvPr/>
        </p:nvGraphicFramePr>
        <p:xfrm>
          <a:off x="533575" y="105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{8F875D01-4807-49ED-BC8E-FD023875E076}</a:tableStyleId>
              </a:tblPr>
              <a:tblGrid>
                <a:gridCol w="382850"/>
                <a:gridCol w="2079200"/>
                <a:gridCol w="649850"/>
                <a:gridCol w="787650"/>
                <a:gridCol w="700775"/>
                <a:gridCol w="700750"/>
                <a:gridCol w="642950"/>
                <a:gridCol w="585075"/>
                <a:gridCol w="623650"/>
                <a:gridCol w="596200"/>
                <a:gridCol w="670200"/>
              </a:tblGrid>
              <a:tr h="41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N°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Nombres y Apellidos</a:t>
                      </a:r>
                      <a:endParaRPr b="1"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1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2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3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4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5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6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7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8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 9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Sarah Magdiel Useche Montealegre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Daniel Steven Casas Pulido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2.2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Brayan Steven Garay Naranjo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3.6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4.4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Marcos Jose Ballestas Rincón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3.2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2.4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Veronica Daneydi Mendez Perez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1.6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3.4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Brandon Michell Motta Vega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2.2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Luis Fernando Medina Tapiero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4.6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3.7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4.6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Julian Danilo Quiñonez Rengifo 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Jenny Camila Gomez Castro 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3.2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3.5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2.9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4.0</a:t>
                      </a:r>
                      <a:endParaRPr b="1"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6" name="Google Shape;376;p29"/>
          <p:cNvSpPr/>
          <p:nvPr/>
        </p:nvSpPr>
        <p:spPr>
          <a:xfrm>
            <a:off x="7929950" y="848474"/>
            <a:ext cx="1028700" cy="18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5183625" y="779900"/>
            <a:ext cx="138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Mes:</a:t>
            </a:r>
            <a:r>
              <a:rPr lang="es" sz="1000"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es" sz="1000">
                <a:latin typeface="Comfortaa"/>
                <a:ea typeface="Comfortaa"/>
                <a:cs typeface="Comfortaa"/>
                <a:sym typeface="Comfortaa"/>
              </a:rPr>
              <a:t>____________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7929950" y="744350"/>
            <a:ext cx="10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–</a:t>
            </a:r>
            <a:r>
              <a:rPr lang="es" sz="1000"/>
              <a:t>     </a:t>
            </a:r>
            <a:r>
              <a:rPr lang="es" sz="900">
                <a:latin typeface="Comfortaa"/>
                <a:ea typeface="Comfortaa"/>
                <a:cs typeface="Comfortaa"/>
                <a:sym typeface="Comfortaa"/>
              </a:rPr>
              <a:t>Zoom </a:t>
            </a:r>
            <a:r>
              <a:rPr lang="es" sz="1000"/>
              <a:t>   </a:t>
            </a:r>
            <a:r>
              <a:rPr b="1" lang="es" sz="1200">
                <a:solidFill>
                  <a:schemeClr val="dk1"/>
                </a:solidFill>
              </a:rPr>
              <a:t>+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4">
            <a:alphaModFix/>
          </a:blip>
          <a:srcRect b="20362" l="27524" r="27973" t="13482"/>
          <a:stretch/>
        </p:blipFill>
        <p:spPr>
          <a:xfrm>
            <a:off x="7479300" y="860463"/>
            <a:ext cx="129691" cy="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5">
            <a:alphaModFix/>
          </a:blip>
          <a:srcRect b="0" l="9148" r="0" t="12595"/>
          <a:stretch/>
        </p:blipFill>
        <p:spPr>
          <a:xfrm>
            <a:off x="7693875" y="853413"/>
            <a:ext cx="151200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563" y="867812"/>
            <a:ext cx="162001" cy="12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29"/>
          <p:cNvSpPr txBox="1"/>
          <p:nvPr/>
        </p:nvSpPr>
        <p:spPr>
          <a:xfrm>
            <a:off x="1034350" y="781875"/>
            <a:ext cx="77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E9E9E"/>
                </a:solidFill>
                <a:latin typeface="Comfortaa"/>
                <a:ea typeface="Comfortaa"/>
                <a:cs typeface="Comfortaa"/>
                <a:sym typeface="Comfortaa"/>
              </a:rPr>
              <a:t>Editar</a:t>
            </a:r>
            <a:endParaRPr sz="1000">
              <a:solidFill>
                <a:srgbClr val="9E9E9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2135625" y="779900"/>
            <a:ext cx="229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Asignatura: </a:t>
            </a:r>
            <a:r>
              <a:rPr lang="es" sz="1000">
                <a:latin typeface="Comfortaa"/>
                <a:ea typeface="Comfortaa"/>
                <a:cs typeface="Comfortaa"/>
                <a:sym typeface="Comfortaa"/>
              </a:rPr>
              <a:t>_______________</a:t>
            </a:r>
            <a:endParaRPr sz="1000" u="sng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7">
            <a:alphaModFix/>
          </a:blip>
          <a:srcRect b="0" l="17314" r="17884" t="0"/>
          <a:stretch/>
        </p:blipFill>
        <p:spPr>
          <a:xfrm rot="10800000">
            <a:off x="9040350" y="830950"/>
            <a:ext cx="93625" cy="3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 rotWithShape="1">
          <a:blip r:embed="rId7">
            <a:alphaModFix/>
          </a:blip>
          <a:srcRect b="0" l="17314" r="17884" t="0"/>
          <a:stretch/>
        </p:blipFill>
        <p:spPr>
          <a:xfrm rot="5400000">
            <a:off x="2033100" y="3443125"/>
            <a:ext cx="93625" cy="32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/>
          <p:nvPr/>
        </p:nvSpPr>
        <p:spPr>
          <a:xfrm>
            <a:off x="3705750" y="323050"/>
            <a:ext cx="17325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DOCENTE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 rotWithShape="1">
          <a:blip r:embed="rId9">
            <a:alphaModFix/>
          </a:blip>
          <a:srcRect b="8000" l="8982" r="8982" t="8401"/>
          <a:stretch/>
        </p:blipFill>
        <p:spPr>
          <a:xfrm>
            <a:off x="1045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4374688" y="2336838"/>
            <a:ext cx="461400" cy="46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5014338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4298038" y="297182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3514963" y="2689075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3514963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4298038" y="15755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5014338" y="1960450"/>
            <a:ext cx="614700" cy="59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38" y="3108800"/>
            <a:ext cx="326725" cy="3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25" y="2781538"/>
            <a:ext cx="411174" cy="4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700" y="1642900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598" y="2027798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045" y="401338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/>
        </p:nvSpPr>
        <p:spPr>
          <a:xfrm>
            <a:off x="3282600" y="671275"/>
            <a:ext cx="25788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ADMINISTRADOR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6112" y="2781541"/>
            <a:ext cx="411174" cy="4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1"/>
          <p:cNvPicPr preferRelativeResize="0"/>
          <p:nvPr/>
        </p:nvPicPr>
        <p:blipFill rotWithShape="1">
          <a:blip r:embed="rId3">
            <a:alphaModFix/>
          </a:blip>
          <a:srcRect b="0" l="17314" r="17884" t="0"/>
          <a:stretch/>
        </p:blipFill>
        <p:spPr>
          <a:xfrm rot="10800000">
            <a:off x="9045675" y="1043700"/>
            <a:ext cx="93625" cy="32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/>
          <p:nvPr/>
        </p:nvSpPr>
        <p:spPr>
          <a:xfrm>
            <a:off x="931500" y="10437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Sarah Magdiel Useche Montealegre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sarahmont123@gmail.com</a:t>
            </a: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5830775" y="1043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14" name="Google Shape;414;p31"/>
          <p:cNvSpPr/>
          <p:nvPr/>
        </p:nvSpPr>
        <p:spPr>
          <a:xfrm>
            <a:off x="7294250" y="1043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15" name="Google Shape;415;p31"/>
          <p:cNvSpPr/>
          <p:nvPr/>
        </p:nvSpPr>
        <p:spPr>
          <a:xfrm>
            <a:off x="931500" y="17295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Steven Casas Pulido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daniiste321@gmail.com</a:t>
            </a: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5830775" y="17295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17" name="Google Shape;417;p31"/>
          <p:cNvSpPr/>
          <p:nvPr/>
        </p:nvSpPr>
        <p:spPr>
          <a:xfrm>
            <a:off x="7294250" y="17295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18" name="Google Shape;418;p31"/>
          <p:cNvSpPr/>
          <p:nvPr/>
        </p:nvSpPr>
        <p:spPr>
          <a:xfrm>
            <a:off x="931500" y="24153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Veronica Daneydi Mendez Perez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vedame547@gmail.com</a:t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5830775" y="24153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20" name="Google Shape;420;p31"/>
          <p:cNvSpPr/>
          <p:nvPr/>
        </p:nvSpPr>
        <p:spPr>
          <a:xfrm>
            <a:off x="7294250" y="24153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21" name="Google Shape;421;p31"/>
          <p:cNvSpPr/>
          <p:nvPr/>
        </p:nvSpPr>
        <p:spPr>
          <a:xfrm>
            <a:off x="931500" y="31011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Alexander Perez Ortega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dieggaleper2003@gmail.com</a:t>
            </a: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5830775" y="31011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23" name="Google Shape;423;p31"/>
          <p:cNvSpPr/>
          <p:nvPr/>
        </p:nvSpPr>
        <p:spPr>
          <a:xfrm>
            <a:off x="7294250" y="31011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24" name="Google Shape;424;p31"/>
          <p:cNvSpPr/>
          <p:nvPr/>
        </p:nvSpPr>
        <p:spPr>
          <a:xfrm>
            <a:off x="931500" y="37869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Elza Pato Herrera Castillo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elzacast222@gmail.com</a:t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830775" y="37869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26" name="Google Shape;426;p31"/>
          <p:cNvSpPr/>
          <p:nvPr/>
        </p:nvSpPr>
        <p:spPr>
          <a:xfrm>
            <a:off x="7294250" y="37869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27" name="Google Shape;427;p31"/>
          <p:cNvSpPr/>
          <p:nvPr/>
        </p:nvSpPr>
        <p:spPr>
          <a:xfrm>
            <a:off x="931500" y="44727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 David Estupiñan Vargas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esvarda099@gmail.com</a:t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5830775" y="4472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29" name="Google Shape;429;p31"/>
          <p:cNvSpPr/>
          <p:nvPr/>
        </p:nvSpPr>
        <p:spPr>
          <a:xfrm>
            <a:off x="7294250" y="4472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pic>
        <p:nvPicPr>
          <p:cNvPr id="430" name="Google Shape;4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1"/>
          <p:cNvSpPr txBox="1"/>
          <p:nvPr/>
        </p:nvSpPr>
        <p:spPr>
          <a:xfrm>
            <a:off x="3269100" y="339750"/>
            <a:ext cx="26058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Alumnos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 b="8000" l="8982" r="8982" t="8401"/>
          <a:stretch/>
        </p:blipFill>
        <p:spPr>
          <a:xfrm>
            <a:off x="283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9120541">
            <a:off x="2114959" y="15069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9120541">
            <a:off x="2267359" y="150695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9120541">
            <a:off x="1935109" y="12832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9120541">
            <a:off x="1935109" y="15016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-1679459">
            <a:off x="3790884" y="4741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 rot="-1679459">
            <a:off x="3638484" y="24550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-1679459">
            <a:off x="3872409" y="7893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1679459">
            <a:off x="3970734" y="4794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023300" y="466050"/>
            <a:ext cx="3144000" cy="4211400"/>
          </a:xfrm>
          <a:prstGeom prst="roundRect">
            <a:avLst>
              <a:gd fmla="val 7226" name="adj"/>
            </a:avLst>
          </a:prstGeom>
          <a:gradFill>
            <a:gsLst>
              <a:gs pos="0">
                <a:srgbClr val="40CFEE"/>
              </a:gs>
              <a:gs pos="100000">
                <a:srgbClr val="A74DDB"/>
              </a:gs>
            </a:gsLst>
            <a:lin ang="5400012" scaled="0"/>
          </a:gradFill>
          <a:ln>
            <a:noFill/>
          </a:ln>
          <a:effectLst>
            <a:outerShdw blurRad="828675" rotWithShape="0" algn="bl" dir="4380000" dist="209550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268700" y="1137650"/>
            <a:ext cx="26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Registrar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636200" y="3339700"/>
            <a:ext cx="1918200" cy="384900"/>
          </a:xfrm>
          <a:prstGeom prst="roundRect">
            <a:avLst>
              <a:gd fmla="val 16667" name="adj"/>
            </a:avLst>
          </a:prstGeom>
          <a:solidFill>
            <a:srgbClr val="7E00D3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Continuar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3501050" y="1662550"/>
            <a:ext cx="2188500" cy="38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Usuario</a:t>
            </a:r>
            <a:endParaRPr sz="1200">
              <a:solidFill>
                <a:srgbClr val="99999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3501050" y="2189550"/>
            <a:ext cx="2188500" cy="38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Correo</a:t>
            </a:r>
            <a:endParaRPr sz="1200">
              <a:solidFill>
                <a:srgbClr val="99999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501050" y="2764625"/>
            <a:ext cx="2188500" cy="38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Contraseña</a:t>
            </a:r>
            <a:endParaRPr sz="1200">
              <a:solidFill>
                <a:srgbClr val="99999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4248200" y="2777500"/>
            <a:ext cx="697500" cy="31473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3620900" y="4002600"/>
            <a:ext cx="19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7E00D3"/>
                </a:solidFill>
                <a:latin typeface="Comfortaa"/>
                <a:ea typeface="Comfortaa"/>
                <a:cs typeface="Comfortaa"/>
                <a:sym typeface="Comfortaa"/>
              </a:rPr>
              <a:t>Ingresar</a:t>
            </a:r>
            <a:endParaRPr b="1" sz="1700">
              <a:solidFill>
                <a:srgbClr val="7E00D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700006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 b="0" l="17314" r="17884" t="0"/>
          <a:stretch/>
        </p:blipFill>
        <p:spPr>
          <a:xfrm rot="10800000">
            <a:off x="9045675" y="1043700"/>
            <a:ext cx="93625" cy="32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/>
          <p:nvPr/>
        </p:nvSpPr>
        <p:spPr>
          <a:xfrm>
            <a:off x="931500" y="10437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David Montiel Vargas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carmon2009@gmail.com</a:t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5627100" y="1043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40" name="Google Shape;440;p32"/>
          <p:cNvSpPr/>
          <p:nvPr/>
        </p:nvSpPr>
        <p:spPr>
          <a:xfrm>
            <a:off x="7090575" y="1043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41" name="Google Shape;441;p32"/>
          <p:cNvSpPr/>
          <p:nvPr/>
        </p:nvSpPr>
        <p:spPr>
          <a:xfrm>
            <a:off x="931500" y="17295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Vanessa</a:t>
            </a:r>
            <a:r>
              <a:rPr lang="es"/>
              <a:t> Sofia Gomez Peña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vaneesof@gmail.com</a:t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5627100" y="17295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43" name="Google Shape;443;p32"/>
          <p:cNvSpPr/>
          <p:nvPr/>
        </p:nvSpPr>
        <p:spPr>
          <a:xfrm>
            <a:off x="7090575" y="17295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44" name="Google Shape;444;p32"/>
          <p:cNvSpPr/>
          <p:nvPr/>
        </p:nvSpPr>
        <p:spPr>
          <a:xfrm>
            <a:off x="931500" y="24153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David Alejandro Enrique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deivid1001@gmail.com</a:t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5627100" y="24153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46" name="Google Shape;446;p32"/>
          <p:cNvSpPr/>
          <p:nvPr/>
        </p:nvSpPr>
        <p:spPr>
          <a:xfrm>
            <a:off x="7090575" y="24153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47" name="Google Shape;447;p32"/>
          <p:cNvSpPr/>
          <p:nvPr/>
        </p:nvSpPr>
        <p:spPr>
          <a:xfrm>
            <a:off x="931500" y="31011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Coco alfonso paredes </a:t>
            </a:r>
            <a:r>
              <a:rPr lang="es"/>
              <a:t>cuenca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coquito123@gmail.com</a:t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5627100" y="31011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49" name="Google Shape;449;p32"/>
          <p:cNvSpPr/>
          <p:nvPr/>
        </p:nvSpPr>
        <p:spPr>
          <a:xfrm>
            <a:off x="7090575" y="31011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50" name="Google Shape;450;p32"/>
          <p:cNvSpPr/>
          <p:nvPr/>
        </p:nvSpPr>
        <p:spPr>
          <a:xfrm>
            <a:off x="931500" y="37869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Cristian David Castillo Gomez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crissmg22@gmail.com</a:t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5627100" y="37869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52" name="Google Shape;452;p32"/>
          <p:cNvSpPr/>
          <p:nvPr/>
        </p:nvSpPr>
        <p:spPr>
          <a:xfrm>
            <a:off x="7090575" y="37869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sp>
        <p:nvSpPr>
          <p:cNvPr id="453" name="Google Shape;453;p32"/>
          <p:cNvSpPr/>
          <p:nvPr/>
        </p:nvSpPr>
        <p:spPr>
          <a:xfrm>
            <a:off x="931500" y="4472700"/>
            <a:ext cx="3946800" cy="4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Carlos Ozuna Rosado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Correo: juanitoozu2000@gmail.com</a:t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5627100" y="4472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Aprobar</a:t>
            </a:r>
            <a:endParaRPr b="1"/>
          </a:p>
        </p:txBody>
      </p:sp>
      <p:sp>
        <p:nvSpPr>
          <p:cNvPr id="455" name="Google Shape;455;p32"/>
          <p:cNvSpPr/>
          <p:nvPr/>
        </p:nvSpPr>
        <p:spPr>
          <a:xfrm>
            <a:off x="7090575" y="4472700"/>
            <a:ext cx="1187100" cy="3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Denegar</a:t>
            </a:r>
            <a:endParaRPr b="1"/>
          </a:p>
        </p:txBody>
      </p:sp>
      <p:pic>
        <p:nvPicPr>
          <p:cNvPr id="456" name="Google Shape;4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395" y="68137"/>
            <a:ext cx="603900" cy="3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2"/>
          <p:cNvSpPr txBox="1"/>
          <p:nvPr/>
        </p:nvSpPr>
        <p:spPr>
          <a:xfrm>
            <a:off x="3269100" y="339750"/>
            <a:ext cx="26058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Docentes</a:t>
            </a:r>
            <a:endParaRPr b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8" name="Google Shape;458;p32"/>
          <p:cNvPicPr preferRelativeResize="0"/>
          <p:nvPr/>
        </p:nvPicPr>
        <p:blipFill rotWithShape="1">
          <a:blip r:embed="rId5">
            <a:alphaModFix/>
          </a:blip>
          <a:srcRect b="8000" l="8982" r="8982" t="8401"/>
          <a:stretch/>
        </p:blipFill>
        <p:spPr>
          <a:xfrm>
            <a:off x="104577" y="4873000"/>
            <a:ext cx="224175" cy="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3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984312" y="113575"/>
            <a:ext cx="1024575" cy="7429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7000" fadeDir="5400012" kx="0" rotWithShape="0" algn="bl" stA="87000" stPos="0" sy="-100000" ky="0"/>
          </a:effectLst>
        </p:spPr>
      </p:pic>
      <p:sp>
        <p:nvSpPr>
          <p:cNvPr id="464" name="Google Shape;464;p33"/>
          <p:cNvSpPr txBox="1"/>
          <p:nvPr/>
        </p:nvSpPr>
        <p:spPr>
          <a:xfrm>
            <a:off x="1976400" y="256000"/>
            <a:ext cx="519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Comfortaa"/>
                <a:ea typeface="Comfortaa"/>
                <a:cs typeface="Comfortaa"/>
                <a:sym typeface="Comfortaa"/>
              </a:rPr>
              <a:t>Centro de ayuda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1692600" y="960050"/>
            <a:ext cx="57588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A4D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E9E9E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Búsque términos relevantes: configuración, registro</a:t>
            </a:r>
            <a:endParaRPr>
              <a:solidFill>
                <a:srgbClr val="9E9E9E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466" name="Google Shape;466;p33"/>
          <p:cNvPicPr preferRelativeResize="0"/>
          <p:nvPr/>
        </p:nvPicPr>
        <p:blipFill rotWithShape="1">
          <a:blip r:embed="rId4">
            <a:alphaModFix/>
          </a:blip>
          <a:srcRect b="0" l="82498" r="5105" t="65094"/>
          <a:stretch/>
        </p:blipFill>
        <p:spPr>
          <a:xfrm>
            <a:off x="7029238" y="1020791"/>
            <a:ext cx="331150" cy="35341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3"/>
          <p:cNvSpPr txBox="1"/>
          <p:nvPr/>
        </p:nvSpPr>
        <p:spPr>
          <a:xfrm>
            <a:off x="666750" y="1838325"/>
            <a:ext cx="7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¿Cómo puedo editar las notas de mis alumnos?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8" name="Google Shape;468;p33"/>
          <p:cNvSpPr txBox="1"/>
          <p:nvPr/>
        </p:nvSpPr>
        <p:spPr>
          <a:xfrm>
            <a:off x="775800" y="3171263"/>
            <a:ext cx="6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¿Que hago si olvido mi contraseña?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>
            <a:off x="800100" y="3571463"/>
            <a:ext cx="75438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Cuando vaya a iniciar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sesión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, haga clic donde dice “¿has olvidado tu contraseña?”.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Ahora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deberá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revisar los mensajes del numero con el que registro la cuenta.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Deberá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ingresar el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código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que le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llegó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en dicho mensaje.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Si el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código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es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correcto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, MENNTUN le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permitirá cambiar su contraseña a una nueva.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0" name="Google Shape;470;p33"/>
          <p:cNvSpPr txBox="1"/>
          <p:nvPr/>
        </p:nvSpPr>
        <p:spPr>
          <a:xfrm>
            <a:off x="781050" y="2165925"/>
            <a:ext cx="75438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Ingrese al apartado de “Subir Notas”.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Dele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clic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al curso del cual desea ver las notas.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AutoNum type="arabicPeriod"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Haga clic en el 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botón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de “editar”.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1" name="Google Shape;471;p33"/>
          <p:cNvSpPr/>
          <p:nvPr/>
        </p:nvSpPr>
        <p:spPr>
          <a:xfrm flipH="1" rot="10800000">
            <a:off x="4866675" y="4819750"/>
            <a:ext cx="104400" cy="393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3"/>
          <p:cNvSpPr/>
          <p:nvPr/>
        </p:nvSpPr>
        <p:spPr>
          <a:xfrm flipH="1" rot="10800000">
            <a:off x="9015813" y="5031850"/>
            <a:ext cx="104400" cy="696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 rot="9120541">
            <a:off x="2114959" y="15069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9120541">
            <a:off x="2267359" y="150695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9120541">
            <a:off x="1935109" y="12832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9120541">
            <a:off x="1935109" y="15016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rot="-1679459">
            <a:off x="3790884" y="4741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rot="-1679459">
            <a:off x="3638484" y="24550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 rot="-1679459">
            <a:off x="3872409" y="7893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-1679459">
            <a:off x="3970734" y="4794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023300" y="466050"/>
            <a:ext cx="3144000" cy="4211400"/>
          </a:xfrm>
          <a:prstGeom prst="roundRect">
            <a:avLst>
              <a:gd fmla="val 7226" name="adj"/>
            </a:avLst>
          </a:prstGeom>
          <a:gradFill>
            <a:gsLst>
              <a:gs pos="0">
                <a:srgbClr val="40CFEE"/>
              </a:gs>
              <a:gs pos="100000">
                <a:srgbClr val="A74DDB"/>
              </a:gs>
            </a:gsLst>
            <a:lin ang="5400012" scaled="0"/>
          </a:gradFill>
          <a:ln>
            <a:noFill/>
          </a:ln>
          <a:effectLst>
            <a:outerShdw blurRad="828675" rotWithShape="0" algn="bl" dir="4380000" dist="209550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3023300" y="3201525"/>
            <a:ext cx="3144000" cy="147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3911600" y="903700"/>
            <a:ext cx="137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Registrar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5"/>
          <p:cNvSpPr/>
          <p:nvPr/>
        </p:nvSpPr>
        <p:spPr>
          <a:xfrm rot="5400000">
            <a:off x="2944163" y="1367738"/>
            <a:ext cx="3302125" cy="3143850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636200" y="3339700"/>
            <a:ext cx="1918200" cy="384900"/>
          </a:xfrm>
          <a:prstGeom prst="roundRect">
            <a:avLst>
              <a:gd fmla="val 16667" name="adj"/>
            </a:avLst>
          </a:prstGeom>
          <a:solidFill>
            <a:srgbClr val="7E00D3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Ingresar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3501050" y="2189550"/>
            <a:ext cx="2188500" cy="384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Correo</a:t>
            </a:r>
            <a:endParaRPr sz="1200">
              <a:solidFill>
                <a:srgbClr val="99999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3501050" y="2764625"/>
            <a:ext cx="2188500" cy="384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Contraseña</a:t>
            </a:r>
            <a:endParaRPr sz="1200">
              <a:solidFill>
                <a:srgbClr val="99999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620900" y="1743613"/>
            <a:ext cx="19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7E00D3"/>
                </a:solidFill>
                <a:latin typeface="Comfortaa"/>
                <a:ea typeface="Comfortaa"/>
                <a:cs typeface="Comfortaa"/>
                <a:sym typeface="Comfortaa"/>
              </a:rPr>
              <a:t>Ingresar</a:t>
            </a:r>
            <a:endParaRPr b="1" sz="1700">
              <a:solidFill>
                <a:srgbClr val="7E00D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290975" y="164550"/>
            <a:ext cx="8385600" cy="48144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070763" y="2029734"/>
            <a:ext cx="2826000" cy="56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Para docentes de clases.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761075" y="1122950"/>
            <a:ext cx="144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Registro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875" y="512700"/>
            <a:ext cx="651775" cy="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4693950" y="512688"/>
            <a:ext cx="291000" cy="2556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3070775" y="3021427"/>
            <a:ext cx="2826000" cy="56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Para estudiantes, participantes de la clase.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091775" y="2690650"/>
            <a:ext cx="278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Cuenta para Estudiantes: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070775" y="1685350"/>
            <a:ext cx="278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Cuenta para Docentes</a:t>
            </a: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070775" y="4012027"/>
            <a:ext cx="2826000" cy="56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Para administradores </a:t>
            </a:r>
            <a:r>
              <a:rPr lang="es">
                <a:solidFill>
                  <a:srgbClr val="999999"/>
                </a:solidFill>
              </a:rPr>
              <a:t>verificación</a:t>
            </a:r>
            <a:r>
              <a:rPr lang="es">
                <a:solidFill>
                  <a:srgbClr val="999999"/>
                </a:solidFill>
              </a:rPr>
              <a:t> de cuentas.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3091775" y="3681250"/>
            <a:ext cx="278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Cuenta para Administradores: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379188" y="164550"/>
            <a:ext cx="8385600" cy="48144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1080275" y="1744350"/>
            <a:ext cx="28260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Ingrese sus nombres*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761075" y="1122950"/>
            <a:ext cx="144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Registro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875" y="512700"/>
            <a:ext cx="651775" cy="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4693950" y="512688"/>
            <a:ext cx="291000" cy="2556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1080275" y="2472438"/>
            <a:ext cx="28260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Ingrese sus apellidos*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5159075" y="1744338"/>
            <a:ext cx="5334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+57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5808750" y="1744350"/>
            <a:ext cx="15891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317- 857- 4251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206475" y="1375038"/>
            <a:ext cx="190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Número de celular: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080275" y="2091025"/>
            <a:ext cx="10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Apellidos: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080275" y="1375050"/>
            <a:ext cx="11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Nombres: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080275" y="2906975"/>
            <a:ext cx="30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Institución educativa</a:t>
            </a: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051625" y="3245050"/>
            <a:ext cx="28833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Ingrese nombre institución*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984950" y="2396250"/>
            <a:ext cx="2826000" cy="351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Ingrese contraseña*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010000" y="2091025"/>
            <a:ext cx="277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Confirmación contraseña: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799950" y="4445100"/>
            <a:ext cx="1027800" cy="2934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Finalizar 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proceso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 rot="9120541">
            <a:off x="2114959" y="15069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 rot="9120541">
            <a:off x="2267359" y="173555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rot="9120541">
            <a:off x="1935109" y="12832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 rot="9120541">
            <a:off x="1935109" y="15016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-1679459">
            <a:off x="3790884" y="4741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rot="-1679459">
            <a:off x="3638484" y="24550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rot="-1679459">
            <a:off x="3970734" y="6978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rot="-1679459">
            <a:off x="3970734" y="4794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031963" y="626100"/>
            <a:ext cx="3017700" cy="3891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3352375" y="1495475"/>
            <a:ext cx="26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Recuperación de la cuenta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-6939" r="-9299" t="0"/>
          <a:stretch/>
        </p:blipFill>
        <p:spPr>
          <a:xfrm>
            <a:off x="4216502" y="803050"/>
            <a:ext cx="757600" cy="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3223800" y="1956575"/>
            <a:ext cx="269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Consulte el teléfono vinculado a la cuenta.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MENNTUN le ha enviado una notificación con un código.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421363" y="3218175"/>
            <a:ext cx="2238900" cy="55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Ingrese el código.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3261725" y="3985500"/>
            <a:ext cx="954900" cy="38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Volver a enviar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 rot="9120541">
            <a:off x="2114959" y="15069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rot="9120541">
            <a:off x="2267359" y="173555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rot="9120541">
            <a:off x="1935109" y="12832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rot="9120541">
            <a:off x="1935109" y="15016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-1679459">
            <a:off x="3790884" y="4741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rot="-1679459">
            <a:off x="3638484" y="24550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rot="-1679459">
            <a:off x="3970734" y="6978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 rot="-1679459">
            <a:off x="3970734" y="4794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031963" y="626100"/>
            <a:ext cx="3017700" cy="3891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3580975" y="1495475"/>
            <a:ext cx="26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Cambiar contraseña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-6939" r="-9299" t="0"/>
          <a:stretch/>
        </p:blipFill>
        <p:spPr>
          <a:xfrm>
            <a:off x="4216502" y="803050"/>
            <a:ext cx="757600" cy="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3223800" y="1956575"/>
            <a:ext cx="26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Cree una nueva contraseña segura.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3421363" y="2435525"/>
            <a:ext cx="2238900" cy="55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Nueva contraseña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3421363" y="3133550"/>
            <a:ext cx="2238900" cy="55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Confirmación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3541875" y="3766800"/>
            <a:ext cx="100800" cy="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3622838" y="3655350"/>
            <a:ext cx="148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Mostrar contraseña</a:t>
            </a:r>
            <a:endParaRPr sz="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572000" y="3974825"/>
            <a:ext cx="1196700" cy="38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Guardar contraseña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 rot="9120541">
            <a:off x="2114959" y="15069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 rot="9120541">
            <a:off x="2267359" y="173555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 rot="9120541">
            <a:off x="1935109" y="12832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 rot="9120541">
            <a:off x="1935109" y="15016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 rot="-1679459">
            <a:off x="3790884" y="47410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 rot="-1679459">
            <a:off x="3638484" y="245501"/>
            <a:ext cx="3299580" cy="3015603"/>
          </a:xfrm>
          <a:prstGeom prst="arc">
            <a:avLst>
              <a:gd fmla="val 14997203" name="adj1"/>
              <a:gd fmla="val 5960084" name="adj2"/>
            </a:avLst>
          </a:prstGeom>
          <a:noFill/>
          <a:ln cap="flat" cmpd="sng" w="38100">
            <a:solidFill>
              <a:srgbClr val="40C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rot="-1679459">
            <a:off x="3970734" y="697826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rot="-1679459">
            <a:off x="3970734" y="479451"/>
            <a:ext cx="3299580" cy="3015603"/>
          </a:xfrm>
          <a:prstGeom prst="arc">
            <a:avLst>
              <a:gd fmla="val 16204527" name="adj1"/>
              <a:gd fmla="val 5960084" name="adj2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031963" y="626100"/>
            <a:ext cx="3017700" cy="3891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3245400" y="1745150"/>
            <a:ext cx="26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¡Ya estás registrado!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-6939" r="-9299" t="0"/>
          <a:stretch/>
        </p:blipFill>
        <p:spPr>
          <a:xfrm>
            <a:off x="4216502" y="803050"/>
            <a:ext cx="757600" cy="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3223800" y="2130050"/>
            <a:ext cx="269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Dirígete a la Institución para verificar tu cuenta.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Luego, </a:t>
            </a:r>
            <a:r>
              <a:rPr lang="es" sz="1500">
                <a:solidFill>
                  <a:schemeClr val="lt1"/>
                </a:solidFill>
              </a:rPr>
              <a:t>inicia</a:t>
            </a:r>
            <a:r>
              <a:rPr lang="es" sz="1500">
                <a:solidFill>
                  <a:schemeClr val="lt1"/>
                </a:solidFill>
              </a:rPr>
              <a:t> sesión y verifica que todo esté bien.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3942475" y="3702700"/>
            <a:ext cx="1196700" cy="38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lt1"/>
                </a:solidFill>
              </a:rPr>
              <a:t>Cerrar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75" y="685325"/>
            <a:ext cx="493575" cy="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CFEE"/>
            </a:gs>
            <a:gs pos="100000">
              <a:srgbClr val="BA4DDB"/>
            </a:gs>
          </a:gsLst>
          <a:lin ang="2698631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597600" y="2095200"/>
            <a:ext cx="7948800" cy="304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19320000" dist="762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1438275" y="514200"/>
            <a:ext cx="7203300" cy="129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19140000" dist="7620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245175" y="385650"/>
            <a:ext cx="1600200" cy="157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300750" y="542925"/>
            <a:ext cx="1794000" cy="12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1641830" y="0"/>
            <a:ext cx="6796200" cy="477000"/>
          </a:xfrm>
          <a:prstGeom prst="rect">
            <a:avLst/>
          </a:prstGeom>
          <a:noFill/>
          <a:ln>
            <a:noFill/>
          </a:ln>
          <a:effectLst>
            <a:outerShdw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¡Hola estudiante! Bienvenido a </a:t>
            </a: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tu</a:t>
            </a: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perfil.</a:t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791526" y="2492838"/>
            <a:ext cx="83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CORREO: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197328" y="4073163"/>
            <a:ext cx="184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NÚMERO DE TELÉFONO: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769175" y="1124550"/>
            <a:ext cx="110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CONTRASEÑA: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803100" y="559200"/>
            <a:ext cx="78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USUARIO: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489550" y="566838"/>
            <a:ext cx="7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NOMBRES</a:t>
            </a: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1845375" y="1372238"/>
            <a:ext cx="14613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……….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5791525" y="2732588"/>
            <a:ext cx="2131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Juqui_05@gmail.com</a:t>
            </a:r>
            <a:endParaRPr sz="1300"/>
          </a:p>
        </p:txBody>
      </p:sp>
      <p:sp>
        <p:nvSpPr>
          <p:cNvPr id="210" name="Google Shape;210;p21"/>
          <p:cNvSpPr/>
          <p:nvPr/>
        </p:nvSpPr>
        <p:spPr>
          <a:xfrm>
            <a:off x="1197325" y="4367325"/>
            <a:ext cx="1461300" cy="30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3142301739</a:t>
            </a:r>
            <a:endParaRPr sz="1300"/>
          </a:p>
        </p:txBody>
      </p:sp>
      <p:sp>
        <p:nvSpPr>
          <p:cNvPr id="211" name="Google Shape;211;p21"/>
          <p:cNvSpPr/>
          <p:nvPr/>
        </p:nvSpPr>
        <p:spPr>
          <a:xfrm>
            <a:off x="1845375" y="796038"/>
            <a:ext cx="2131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@Juqui_05</a:t>
            </a:r>
            <a:endParaRPr sz="1300"/>
          </a:p>
        </p:txBody>
      </p:sp>
      <p:sp>
        <p:nvSpPr>
          <p:cNvPr id="212" name="Google Shape;212;p21"/>
          <p:cNvSpPr/>
          <p:nvPr/>
        </p:nvSpPr>
        <p:spPr>
          <a:xfrm>
            <a:off x="4572000" y="796038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Julian Danilo </a:t>
            </a:r>
            <a:endParaRPr sz="1300"/>
          </a:p>
        </p:txBody>
      </p:sp>
      <p:sp>
        <p:nvSpPr>
          <p:cNvPr id="213" name="Google Shape;213;p21"/>
          <p:cNvSpPr txBox="1"/>
          <p:nvPr/>
        </p:nvSpPr>
        <p:spPr>
          <a:xfrm>
            <a:off x="4581075" y="1132200"/>
            <a:ext cx="91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APELLIDOS</a:t>
            </a: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4581075" y="1323363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Quiñonez Rengifo </a:t>
            </a:r>
            <a:endParaRPr sz="1300"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23971" r="52188" t="86115"/>
          <a:stretch/>
        </p:blipFill>
        <p:spPr>
          <a:xfrm>
            <a:off x="5016975" y="4359682"/>
            <a:ext cx="493328" cy="3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3268450" y="4753888"/>
            <a:ext cx="2373600" cy="3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CAMBIAR FOTO DE PERFIL</a:t>
            </a:r>
            <a:endParaRPr sz="1300"/>
          </a:p>
        </p:txBody>
      </p:sp>
      <p:sp>
        <p:nvSpPr>
          <p:cNvPr id="217" name="Google Shape;217;p21"/>
          <p:cNvSpPr/>
          <p:nvPr/>
        </p:nvSpPr>
        <p:spPr>
          <a:xfrm>
            <a:off x="3416775" y="4359675"/>
            <a:ext cx="1600200" cy="3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CAMBIAR TEMA</a:t>
            </a:r>
            <a:endParaRPr sz="1300"/>
          </a:p>
        </p:txBody>
      </p:sp>
      <p:sp>
        <p:nvSpPr>
          <p:cNvPr id="218" name="Google Shape;218;p21"/>
          <p:cNvSpPr txBox="1"/>
          <p:nvPr/>
        </p:nvSpPr>
        <p:spPr>
          <a:xfrm>
            <a:off x="3971850" y="2220625"/>
            <a:ext cx="1200300" cy="4770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2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Tú perfil</a:t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7520325" y="4761200"/>
            <a:ext cx="917700" cy="3078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0CFEE"/>
              </a:gs>
              <a:gs pos="100000">
                <a:srgbClr val="BA4DDB"/>
              </a:gs>
            </a:gsLst>
            <a:lin ang="2698631" scaled="0"/>
          </a:gradFill>
          <a:ln>
            <a:noFill/>
          </a:ln>
          <a:effectLst>
            <a:outerShdw blurRad="42863" rotWithShape="0" algn="bl" dir="258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Guardar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160650" y="2501675"/>
            <a:ext cx="17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INSTITUCIÓN EDUCATIVA: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197325" y="2732600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Colegio el Diamante</a:t>
            </a:r>
            <a:endParaRPr sz="1300"/>
          </a:p>
        </p:txBody>
      </p:sp>
      <p:sp>
        <p:nvSpPr>
          <p:cNvPr id="222" name="Google Shape;222;p21"/>
          <p:cNvSpPr txBox="1"/>
          <p:nvPr/>
        </p:nvSpPr>
        <p:spPr>
          <a:xfrm>
            <a:off x="1197325" y="3055700"/>
            <a:ext cx="6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GRADO</a:t>
            </a: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1197325" y="3279763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9° de primaria</a:t>
            </a:r>
            <a:endParaRPr sz="1300"/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85106" y="833525"/>
            <a:ext cx="706494" cy="6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5791525" y="3055700"/>
            <a:ext cx="17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CORREO DE RECUPERACIÓN: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5791525" y="3279763"/>
            <a:ext cx="2131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vanssr30@gmail.com</a:t>
            </a:r>
            <a:endParaRPr sz="1300"/>
          </a:p>
        </p:txBody>
      </p:sp>
      <p:sp>
        <p:nvSpPr>
          <p:cNvPr id="227" name="Google Shape;227;p21"/>
          <p:cNvSpPr txBox="1"/>
          <p:nvPr/>
        </p:nvSpPr>
        <p:spPr>
          <a:xfrm>
            <a:off x="5791525" y="3647025"/>
            <a:ext cx="153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FECHA DE NACIMIENTO</a:t>
            </a: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5791525" y="3923700"/>
            <a:ext cx="1461300" cy="30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24/08/2003</a:t>
            </a:r>
            <a:endParaRPr sz="1300"/>
          </a:p>
        </p:txBody>
      </p:sp>
      <p:sp>
        <p:nvSpPr>
          <p:cNvPr id="229" name="Google Shape;229;p21"/>
          <p:cNvSpPr txBox="1"/>
          <p:nvPr/>
        </p:nvSpPr>
        <p:spPr>
          <a:xfrm>
            <a:off x="7691600" y="894450"/>
            <a:ext cx="9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MODO CLARO ACTIVADO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1197325" y="3823538"/>
            <a:ext cx="20742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901</a:t>
            </a:r>
            <a:endParaRPr sz="1300"/>
          </a:p>
        </p:txBody>
      </p:sp>
      <p:sp>
        <p:nvSpPr>
          <p:cNvPr id="231" name="Google Shape;231;p21"/>
          <p:cNvSpPr txBox="1"/>
          <p:nvPr/>
        </p:nvSpPr>
        <p:spPr>
          <a:xfrm>
            <a:off x="1197325" y="3564438"/>
            <a:ext cx="6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CURSO</a:t>
            </a:r>
            <a:r>
              <a:rPr lang="es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5">
            <a:alphaModFix/>
          </a:blip>
          <a:srcRect b="40055" l="8596" r="5263" t="4512"/>
          <a:stretch/>
        </p:blipFill>
        <p:spPr>
          <a:xfrm>
            <a:off x="348325" y="463350"/>
            <a:ext cx="1461300" cy="141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